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63" r:id="rId3"/>
    <p:sldId id="264" r:id="rId4"/>
    <p:sldId id="265" r:id="rId5"/>
    <p:sldId id="270" r:id="rId6"/>
    <p:sldId id="266" r:id="rId7"/>
    <p:sldId id="271" r:id="rId8"/>
    <p:sldId id="267" r:id="rId9"/>
    <p:sldId id="272" r:id="rId10"/>
    <p:sldId id="268" r:id="rId11"/>
    <p:sldId id="273" r:id="rId12"/>
    <p:sldId id="269" r:id="rId13"/>
    <p:sldId id="27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AE3"/>
    <a:srgbClr val="FFE6B6"/>
    <a:srgbClr val="AE9E89"/>
    <a:srgbClr val="685E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228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2803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2352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381754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8510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76571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80228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185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635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08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110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470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79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743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871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399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411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3231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6A04FC8-1E0D-4338-A90D-F6375F287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588556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DE9DDA2-8FB3-4AF5-8C5E-C3D764CB401C}"/>
              </a:ext>
            </a:extLst>
          </p:cNvPr>
          <p:cNvSpPr txBox="1"/>
          <p:nvPr/>
        </p:nvSpPr>
        <p:spPr>
          <a:xfrm>
            <a:off x="2895600" y="6129408"/>
            <a:ext cx="8442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資工二 </a:t>
            </a:r>
            <a:r>
              <a:rPr lang="en-US" altLang="zh-CN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105590023 </a:t>
            </a:r>
            <a:r>
              <a:rPr lang="zh-CN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芮嘉輝 </a:t>
            </a:r>
            <a:r>
              <a:rPr lang="en-US" altLang="zh-CN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 105590025 </a:t>
            </a:r>
            <a:r>
              <a:rPr lang="zh-CN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涂家瑋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12054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6545A11-3DE4-44BC-A02A-7D66831071C7}"/>
              </a:ext>
            </a:extLst>
          </p:cNvPr>
          <p:cNvSpPr/>
          <p:nvPr/>
        </p:nvSpPr>
        <p:spPr>
          <a:xfrm>
            <a:off x="1" y="489204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8F468AD-8687-4A3C-879D-52D299D0812F}"/>
              </a:ext>
            </a:extLst>
          </p:cNvPr>
          <p:cNvSpPr/>
          <p:nvPr/>
        </p:nvSpPr>
        <p:spPr>
          <a:xfrm>
            <a:off x="0" y="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2F0BA71-1BEC-43FA-99CA-D48A65055BDC}"/>
              </a:ext>
            </a:extLst>
          </p:cNvPr>
          <p:cNvSpPr txBox="1"/>
          <p:nvPr/>
        </p:nvSpPr>
        <p:spPr>
          <a:xfrm>
            <a:off x="3040380" y="2921168"/>
            <a:ext cx="62026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 </a:t>
            </a:r>
            <a:r>
              <a:rPr lang="zh-TW" altLang="en-US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美觀與簡化設計</a:t>
            </a:r>
          </a:p>
        </p:txBody>
      </p:sp>
    </p:spTree>
    <p:extLst>
      <p:ext uri="{BB962C8B-B14F-4D97-AF65-F5344CB8AC3E}">
        <p14:creationId xmlns:p14="http://schemas.microsoft.com/office/powerpoint/2010/main" val="3623411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5255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6545A11-3DE4-44BC-A02A-7D66831071C7}"/>
              </a:ext>
            </a:extLst>
          </p:cNvPr>
          <p:cNvSpPr/>
          <p:nvPr/>
        </p:nvSpPr>
        <p:spPr>
          <a:xfrm>
            <a:off x="1" y="489204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8F468AD-8687-4A3C-879D-52D299D0812F}"/>
              </a:ext>
            </a:extLst>
          </p:cNvPr>
          <p:cNvSpPr/>
          <p:nvPr/>
        </p:nvSpPr>
        <p:spPr>
          <a:xfrm>
            <a:off x="0" y="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2F0BA71-1BEC-43FA-99CA-D48A65055BDC}"/>
              </a:ext>
            </a:extLst>
          </p:cNvPr>
          <p:cNvSpPr txBox="1"/>
          <p:nvPr/>
        </p:nvSpPr>
        <p:spPr>
          <a:xfrm>
            <a:off x="2926080" y="2921168"/>
            <a:ext cx="6629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 </a:t>
            </a:r>
            <a:r>
              <a:rPr lang="zh-TW" altLang="en-US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幫助與說明文件</a:t>
            </a:r>
          </a:p>
        </p:txBody>
      </p:sp>
    </p:spTree>
    <p:extLst>
      <p:ext uri="{BB962C8B-B14F-4D97-AF65-F5344CB8AC3E}">
        <p14:creationId xmlns:p14="http://schemas.microsoft.com/office/powerpoint/2010/main" val="2177918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5595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6545A11-3DE4-44BC-A02A-7D66831071C7}"/>
              </a:ext>
            </a:extLst>
          </p:cNvPr>
          <p:cNvSpPr/>
          <p:nvPr/>
        </p:nvSpPr>
        <p:spPr>
          <a:xfrm>
            <a:off x="1" y="489204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8F468AD-8687-4A3C-879D-52D299D0812F}"/>
              </a:ext>
            </a:extLst>
          </p:cNvPr>
          <p:cNvSpPr/>
          <p:nvPr/>
        </p:nvSpPr>
        <p:spPr>
          <a:xfrm>
            <a:off x="0" y="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2F0BA71-1BEC-43FA-99CA-D48A65055BDC}"/>
              </a:ext>
            </a:extLst>
          </p:cNvPr>
          <p:cNvSpPr txBox="1"/>
          <p:nvPr/>
        </p:nvSpPr>
        <p:spPr>
          <a:xfrm>
            <a:off x="3307080" y="2913548"/>
            <a:ext cx="65836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系統狀態能見度</a:t>
            </a:r>
          </a:p>
        </p:txBody>
      </p:sp>
    </p:spTree>
    <p:extLst>
      <p:ext uri="{BB962C8B-B14F-4D97-AF65-F5344CB8AC3E}">
        <p14:creationId xmlns:p14="http://schemas.microsoft.com/office/powerpoint/2010/main" val="3357514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CC914BC2-6466-4AC9-835E-FB626E450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52150"/>
            <a:ext cx="6096000" cy="311146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FF8455A-A254-4C75-A434-CD3B672D1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610" y="4771565"/>
            <a:ext cx="117425" cy="15298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3A48C849-73FF-4CF3-8F5A-904446A61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575"/>
            <a:ext cx="6096000" cy="3111467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63A88548-0455-4C59-ABB8-D5ED576EDA24}"/>
              </a:ext>
            </a:extLst>
          </p:cNvPr>
          <p:cNvSpPr/>
          <p:nvPr/>
        </p:nvSpPr>
        <p:spPr>
          <a:xfrm>
            <a:off x="6716553" y="1068294"/>
            <a:ext cx="986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>
                <a:latin typeface="Microsoft JhengHei" charset="-120"/>
                <a:ea typeface="Microsoft JhengHei" charset="-120"/>
                <a:cs typeface="Microsoft JhengHei" charset="-120"/>
              </a:rPr>
              <a:t>問題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B7BE0FD-0F83-41EA-9FFF-C946B4940E21}"/>
              </a:ext>
            </a:extLst>
          </p:cNvPr>
          <p:cNvSpPr/>
          <p:nvPr/>
        </p:nvSpPr>
        <p:spPr>
          <a:xfrm>
            <a:off x="6716553" y="3596715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>
                <a:latin typeface="Microsoft JhengHei" charset="-120"/>
                <a:ea typeface="Microsoft JhengHei" charset="-120"/>
                <a:cs typeface="Microsoft JhengHei" charset="-120"/>
              </a:rPr>
              <a:t>解決方法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B516198-A1C5-4BCD-A6DD-DFCC025E0D6C}"/>
              </a:ext>
            </a:extLst>
          </p:cNvPr>
          <p:cNvSpPr/>
          <p:nvPr/>
        </p:nvSpPr>
        <p:spPr>
          <a:xfrm>
            <a:off x="6716553" y="1683056"/>
            <a:ext cx="47957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當鼠標移動至按鈕時，按鈕沒有明顯改變，使用者無法一眼就得知此按鈕功能。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2EC5DFC-7684-45FE-BC03-7F799F3B52EB}"/>
              </a:ext>
            </a:extLst>
          </p:cNvPr>
          <p:cNvSpPr/>
          <p:nvPr/>
        </p:nvSpPr>
        <p:spPr>
          <a:xfrm>
            <a:off x="8370233" y="2623711"/>
            <a:ext cx="1499128" cy="646331"/>
          </a:xfrm>
          <a:prstGeom prst="rect">
            <a:avLst/>
          </a:prstGeom>
          <a:solidFill>
            <a:schemeClr val="bg1"/>
          </a:solidFill>
          <a:ln>
            <a:solidFill>
              <a:srgbClr val="AE9E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FFE6B6"/>
                </a:solidFill>
              </a:rPr>
              <a:t>詳細內容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BFDC8BD-5D81-4DE1-9396-2C24A73F77C3}"/>
              </a:ext>
            </a:extLst>
          </p:cNvPr>
          <p:cNvSpPr/>
          <p:nvPr/>
        </p:nvSpPr>
        <p:spPr>
          <a:xfrm>
            <a:off x="8370233" y="5286388"/>
            <a:ext cx="1499128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AE9E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accent6">
                    <a:lumMod val="75000"/>
                  </a:schemeClr>
                </a:solidFill>
              </a:rPr>
              <a:t>詳細內容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285C112-0D81-4B7E-B40C-FFA68C836418}"/>
              </a:ext>
            </a:extLst>
          </p:cNvPr>
          <p:cNvSpPr/>
          <p:nvPr/>
        </p:nvSpPr>
        <p:spPr>
          <a:xfrm>
            <a:off x="6716553" y="4278215"/>
            <a:ext cx="49572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設計當鼠標移動至按鈕上方時，會改變其背景和字體顏色，如下圖所示。</a:t>
            </a: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6CDC0EB5-04E0-4551-A1D9-4DAE31AE6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1644" y="5638861"/>
            <a:ext cx="225559" cy="293858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7DAD855F-FE85-495B-991F-CEC7CA81AD55}"/>
              </a:ext>
            </a:extLst>
          </p:cNvPr>
          <p:cNvSpPr/>
          <p:nvPr/>
        </p:nvSpPr>
        <p:spPr>
          <a:xfrm>
            <a:off x="6716554" y="325239"/>
            <a:ext cx="25939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1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 系統狀態能見度</a:t>
            </a:r>
          </a:p>
        </p:txBody>
      </p:sp>
    </p:spTree>
    <p:extLst>
      <p:ext uri="{BB962C8B-B14F-4D97-AF65-F5344CB8AC3E}">
        <p14:creationId xmlns:p14="http://schemas.microsoft.com/office/powerpoint/2010/main" val="392002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6545A11-3DE4-44BC-A02A-7D66831071C7}"/>
              </a:ext>
            </a:extLst>
          </p:cNvPr>
          <p:cNvSpPr/>
          <p:nvPr/>
        </p:nvSpPr>
        <p:spPr>
          <a:xfrm>
            <a:off x="1" y="489204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8F468AD-8687-4A3C-879D-52D299D0812F}"/>
              </a:ext>
            </a:extLst>
          </p:cNvPr>
          <p:cNvSpPr/>
          <p:nvPr/>
        </p:nvSpPr>
        <p:spPr>
          <a:xfrm>
            <a:off x="0" y="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2F0BA71-1BEC-43FA-99CA-D48A65055BDC}"/>
              </a:ext>
            </a:extLst>
          </p:cNvPr>
          <p:cNvSpPr txBox="1"/>
          <p:nvPr/>
        </p:nvSpPr>
        <p:spPr>
          <a:xfrm>
            <a:off x="1417320" y="2921168"/>
            <a:ext cx="9448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 </a:t>
            </a:r>
            <a:r>
              <a:rPr lang="zh-TW" altLang="en-US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系統與真實世界的關聯性</a:t>
            </a:r>
          </a:p>
        </p:txBody>
      </p:sp>
    </p:spTree>
    <p:extLst>
      <p:ext uri="{BB962C8B-B14F-4D97-AF65-F5344CB8AC3E}">
        <p14:creationId xmlns:p14="http://schemas.microsoft.com/office/powerpoint/2010/main" val="3355802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650AFDEA-F0CE-43F8-862B-5B6C03CD8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22" y="1576171"/>
            <a:ext cx="6096000" cy="107812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05CB274-366B-4590-A0F9-ADE89DEA5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22" y="3995382"/>
            <a:ext cx="6096000" cy="107812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CF6204C-EA50-45E8-8C65-8BBC1024BCD1}"/>
              </a:ext>
            </a:extLst>
          </p:cNvPr>
          <p:cNvSpPr/>
          <p:nvPr/>
        </p:nvSpPr>
        <p:spPr>
          <a:xfrm>
            <a:off x="6716553" y="1716367"/>
            <a:ext cx="986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>
                <a:latin typeface="Microsoft JhengHei" charset="-120"/>
                <a:ea typeface="Microsoft JhengHei" charset="-120"/>
                <a:cs typeface="Microsoft JhengHei" charset="-120"/>
              </a:rPr>
              <a:t>問題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8A5082A-7A95-40CE-A007-EB54F3B12A2E}"/>
              </a:ext>
            </a:extLst>
          </p:cNvPr>
          <p:cNvSpPr/>
          <p:nvPr/>
        </p:nvSpPr>
        <p:spPr>
          <a:xfrm>
            <a:off x="6716553" y="3987329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>
                <a:latin typeface="Microsoft JhengHei" charset="-120"/>
                <a:ea typeface="Microsoft JhengHei" charset="-120"/>
                <a:cs typeface="Microsoft JhengHei" charset="-120"/>
              </a:rPr>
              <a:t>解決方法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F8FD78A-B920-4A43-AE15-EA5F5CBE7406}"/>
              </a:ext>
            </a:extLst>
          </p:cNvPr>
          <p:cNvSpPr/>
          <p:nvPr/>
        </p:nvSpPr>
        <p:spPr>
          <a:xfrm>
            <a:off x="6716553" y="2331129"/>
            <a:ext cx="47957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主選單以文字為主，必須閱讀文字才能了解其功能，缺乏一目了然的功效。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714806F-BBFB-4388-8E6A-D51F2EAD1E2D}"/>
              </a:ext>
            </a:extLst>
          </p:cNvPr>
          <p:cNvSpPr/>
          <p:nvPr/>
        </p:nvSpPr>
        <p:spPr>
          <a:xfrm>
            <a:off x="6716553" y="4668829"/>
            <a:ext cx="49572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在各個選單旁加上與其相符的圖片，增加圖文並茂的豐富視覺。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E34129F-4425-40B4-BCE3-B3E1B75FD7B8}"/>
              </a:ext>
            </a:extLst>
          </p:cNvPr>
          <p:cNvSpPr/>
          <p:nvPr/>
        </p:nvSpPr>
        <p:spPr>
          <a:xfrm>
            <a:off x="6716554" y="893410"/>
            <a:ext cx="38250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2 </a:t>
            </a:r>
            <a:r>
              <a:rPr lang="zh-CN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系統與真實世界的關聯性</a:t>
            </a:r>
            <a:endParaRPr lang="zh-TW" altLang="en-US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pic>
        <p:nvPicPr>
          <p:cNvPr id="27" name="圖片 26">
            <a:extLst>
              <a:ext uri="{FF2B5EF4-FFF2-40B4-BE49-F238E27FC236}">
                <a16:creationId xmlns:a16="http://schemas.microsoft.com/office/drawing/2014/main" id="{89CD1E5B-525F-4DEE-9E4B-190E6BE85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705" y="4865782"/>
            <a:ext cx="120332" cy="120332"/>
          </a:xfrm>
          <a:prstGeom prst="rect">
            <a:avLst/>
          </a:prstGeom>
        </p:spPr>
      </p:pic>
      <p:pic>
        <p:nvPicPr>
          <p:cNvPr id="29" name="圖片 28">
            <a:extLst>
              <a:ext uri="{FF2B5EF4-FFF2-40B4-BE49-F238E27FC236}">
                <a16:creationId xmlns:a16="http://schemas.microsoft.com/office/drawing/2014/main" id="{7D4E866D-D49A-4204-A502-AEEE9E2AF4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228" y="4865628"/>
            <a:ext cx="120333" cy="120486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0D94C51F-5EE2-4C77-AE0A-3F715F1430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5752" y="4865628"/>
            <a:ext cx="120486" cy="120486"/>
          </a:xfrm>
          <a:prstGeom prst="rect">
            <a:avLst/>
          </a:prstGeom>
        </p:spPr>
      </p:pic>
      <p:pic>
        <p:nvPicPr>
          <p:cNvPr id="33" name="圖片 32">
            <a:extLst>
              <a:ext uri="{FF2B5EF4-FFF2-40B4-BE49-F238E27FC236}">
                <a16:creationId xmlns:a16="http://schemas.microsoft.com/office/drawing/2014/main" id="{5FE981D4-96FD-4A4C-B835-07F86016DB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1795" y="4865628"/>
            <a:ext cx="120486" cy="120486"/>
          </a:xfrm>
          <a:prstGeom prst="rect">
            <a:avLst/>
          </a:prstGeom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D8956E42-FB15-4660-A5A1-95A88E6D79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10702" y="4854433"/>
            <a:ext cx="120486" cy="14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050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6545A11-3DE4-44BC-A02A-7D66831071C7}"/>
              </a:ext>
            </a:extLst>
          </p:cNvPr>
          <p:cNvSpPr/>
          <p:nvPr/>
        </p:nvSpPr>
        <p:spPr>
          <a:xfrm>
            <a:off x="1" y="489204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8F468AD-8687-4A3C-879D-52D299D0812F}"/>
              </a:ext>
            </a:extLst>
          </p:cNvPr>
          <p:cNvSpPr/>
          <p:nvPr/>
        </p:nvSpPr>
        <p:spPr>
          <a:xfrm>
            <a:off x="0" y="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2F0BA71-1BEC-43FA-99CA-D48A65055BDC}"/>
              </a:ext>
            </a:extLst>
          </p:cNvPr>
          <p:cNvSpPr txBox="1"/>
          <p:nvPr/>
        </p:nvSpPr>
        <p:spPr>
          <a:xfrm>
            <a:off x="2689860" y="2921168"/>
            <a:ext cx="7178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 </a:t>
            </a:r>
            <a:r>
              <a:rPr lang="zh-TW" altLang="en-US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使用者的操控自由</a:t>
            </a:r>
          </a:p>
        </p:txBody>
      </p:sp>
    </p:spTree>
    <p:extLst>
      <p:ext uri="{BB962C8B-B14F-4D97-AF65-F5344CB8AC3E}">
        <p14:creationId xmlns:p14="http://schemas.microsoft.com/office/powerpoint/2010/main" val="150971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4D6F6C9-F07A-40E2-B0D2-14BC59C70F66}"/>
              </a:ext>
            </a:extLst>
          </p:cNvPr>
          <p:cNvSpPr/>
          <p:nvPr/>
        </p:nvSpPr>
        <p:spPr>
          <a:xfrm>
            <a:off x="6716553" y="1716367"/>
            <a:ext cx="9861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>
                <a:latin typeface="Microsoft JhengHei" charset="-120"/>
                <a:ea typeface="Microsoft JhengHei" charset="-120"/>
                <a:cs typeface="Microsoft JhengHei" charset="-120"/>
              </a:rPr>
              <a:t>問題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EB27DDC-1E97-4C9E-B0FC-8E30D26C9C8D}"/>
              </a:ext>
            </a:extLst>
          </p:cNvPr>
          <p:cNvSpPr/>
          <p:nvPr/>
        </p:nvSpPr>
        <p:spPr>
          <a:xfrm>
            <a:off x="6716553" y="3987329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>
                <a:latin typeface="Microsoft JhengHei" charset="-120"/>
                <a:ea typeface="Microsoft JhengHei" charset="-120"/>
                <a:cs typeface="Microsoft JhengHei" charset="-120"/>
              </a:rPr>
              <a:t>解決方法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7504D0C-CF01-4927-9B7A-114CC087A8C5}"/>
              </a:ext>
            </a:extLst>
          </p:cNvPr>
          <p:cNvSpPr/>
          <p:nvPr/>
        </p:nvSpPr>
        <p:spPr>
          <a:xfrm>
            <a:off x="6716553" y="2331129"/>
            <a:ext cx="47957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大圖片一定時間內會循環播放，使用者無法選擇想看的圖片。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AC9B3A8-4D15-407D-BF95-D03078293A6D}"/>
              </a:ext>
            </a:extLst>
          </p:cNvPr>
          <p:cNvSpPr/>
          <p:nvPr/>
        </p:nvSpPr>
        <p:spPr>
          <a:xfrm>
            <a:off x="6716553" y="4668829"/>
            <a:ext cx="49572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在圖片兩旁加上上一張和下一張的圖示，讓使用者可以自由選擇想看的圖片。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CB3E324-A7B6-4BD3-88BD-9EE31F5B9C7D}"/>
              </a:ext>
            </a:extLst>
          </p:cNvPr>
          <p:cNvSpPr/>
          <p:nvPr/>
        </p:nvSpPr>
        <p:spPr>
          <a:xfrm>
            <a:off x="6716554" y="893410"/>
            <a:ext cx="29017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3 </a:t>
            </a:r>
            <a:r>
              <a:rPr lang="zh-CN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使用者的操控自由</a:t>
            </a:r>
            <a:endParaRPr lang="zh-TW" altLang="en-US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DDE4866-FC24-4A46-AEC6-E53D830A7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08" y="99839"/>
            <a:ext cx="5850691" cy="332916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37AD366-97F0-4554-B446-A31DA6C12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07" y="3477519"/>
            <a:ext cx="5850691" cy="3329161"/>
          </a:xfrm>
          <a:prstGeom prst="rect">
            <a:avLst/>
          </a:prstGeom>
        </p:spPr>
      </p:pic>
      <p:sp>
        <p:nvSpPr>
          <p:cNvPr id="10" name="箭號: ＞形 9">
            <a:extLst>
              <a:ext uri="{FF2B5EF4-FFF2-40B4-BE49-F238E27FC236}">
                <a16:creationId xmlns:a16="http://schemas.microsoft.com/office/drawing/2014/main" id="{E5AAC4C5-EC03-4FEE-997B-AE6FF7C053EE}"/>
              </a:ext>
            </a:extLst>
          </p:cNvPr>
          <p:cNvSpPr/>
          <p:nvPr/>
        </p:nvSpPr>
        <p:spPr>
          <a:xfrm>
            <a:off x="5772912" y="5139233"/>
            <a:ext cx="254079" cy="351854"/>
          </a:xfrm>
          <a:prstGeom prst="chevron">
            <a:avLst/>
          </a:prstGeom>
          <a:solidFill>
            <a:srgbClr val="ECEAE3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1" name="箭號: ＞形 10">
            <a:extLst>
              <a:ext uri="{FF2B5EF4-FFF2-40B4-BE49-F238E27FC236}">
                <a16:creationId xmlns:a16="http://schemas.microsoft.com/office/drawing/2014/main" id="{BBD4F53C-3D93-4117-B973-C1BCF51112A3}"/>
              </a:ext>
            </a:extLst>
          </p:cNvPr>
          <p:cNvSpPr/>
          <p:nvPr/>
        </p:nvSpPr>
        <p:spPr>
          <a:xfrm rot="10800000">
            <a:off x="316992" y="5139233"/>
            <a:ext cx="254079" cy="351854"/>
          </a:xfrm>
          <a:prstGeom prst="chevron">
            <a:avLst/>
          </a:prstGeom>
          <a:solidFill>
            <a:srgbClr val="ECEAE3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62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6545A11-3DE4-44BC-A02A-7D66831071C7}"/>
              </a:ext>
            </a:extLst>
          </p:cNvPr>
          <p:cNvSpPr/>
          <p:nvPr/>
        </p:nvSpPr>
        <p:spPr>
          <a:xfrm>
            <a:off x="1" y="489204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8F468AD-8687-4A3C-879D-52D299D0812F}"/>
              </a:ext>
            </a:extLst>
          </p:cNvPr>
          <p:cNvSpPr/>
          <p:nvPr/>
        </p:nvSpPr>
        <p:spPr>
          <a:xfrm>
            <a:off x="0" y="0"/>
            <a:ext cx="12192000" cy="19659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2F0BA71-1BEC-43FA-99CA-D48A65055BDC}"/>
              </a:ext>
            </a:extLst>
          </p:cNvPr>
          <p:cNvSpPr txBox="1"/>
          <p:nvPr/>
        </p:nvSpPr>
        <p:spPr>
          <a:xfrm>
            <a:off x="2994660" y="2921168"/>
            <a:ext cx="62026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 </a:t>
            </a:r>
            <a:r>
              <a:rPr lang="zh-TW" altLang="en-US" sz="6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彈性與使用效率</a:t>
            </a:r>
          </a:p>
        </p:txBody>
      </p:sp>
    </p:spTree>
    <p:extLst>
      <p:ext uri="{BB962C8B-B14F-4D97-AF65-F5344CB8AC3E}">
        <p14:creationId xmlns:p14="http://schemas.microsoft.com/office/powerpoint/2010/main" val="4077905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52076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黃橙色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TM03090434[[fn=木頭類型]]</Template>
  <TotalTime>159</TotalTime>
  <Words>192</Words>
  <Application>Microsoft Office PowerPoint</Application>
  <PresentationFormat>寬螢幕</PresentationFormat>
  <Paragraphs>24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0" baseType="lpstr">
      <vt:lpstr>Microsoft JhengHei</vt:lpstr>
      <vt:lpstr>Microsoft JhengHei</vt:lpstr>
      <vt:lpstr>新細明體</vt:lpstr>
      <vt:lpstr>Arial</vt:lpstr>
      <vt:lpstr>Bookman Old Style</vt:lpstr>
      <vt:lpstr>Rockwell</vt:lpstr>
      <vt:lpstr>Damask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嘉輝 芮</dc:creator>
  <cp:lastModifiedBy>嘉輝 芮</cp:lastModifiedBy>
  <cp:revision>16</cp:revision>
  <dcterms:created xsi:type="dcterms:W3CDTF">2018-05-23T04:03:04Z</dcterms:created>
  <dcterms:modified xsi:type="dcterms:W3CDTF">2018-05-23T13:12:20Z</dcterms:modified>
</cp:coreProperties>
</file>

<file path=docProps/thumbnail.jpeg>
</file>